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5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1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9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7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1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7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62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0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4717C-9905-4B49-8C6B-7A72FA786E70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9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78D4687-7B29-459C-A96B-E26CC91C358F}"/>
              </a:ext>
            </a:extLst>
          </p:cNvPr>
          <p:cNvSpPr/>
          <p:nvPr/>
        </p:nvSpPr>
        <p:spPr>
          <a:xfrm>
            <a:off x="287424" y="320040"/>
            <a:ext cx="7096760" cy="390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6" name="Isosceles Triangle 155"/>
          <p:cNvSpPr/>
          <p:nvPr/>
        </p:nvSpPr>
        <p:spPr>
          <a:xfrm rot="10800000">
            <a:off x="1394924" y="1547346"/>
            <a:ext cx="385574" cy="906154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287202" y="3592467"/>
            <a:ext cx="393192" cy="393192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530099" y="3500344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2530098" y="3792443"/>
            <a:ext cx="8466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2718498" y="1426332"/>
            <a:ext cx="914400" cy="91479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1883" y="1579990"/>
            <a:ext cx="283881" cy="6111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09056" y="1732540"/>
            <a:ext cx="72213" cy="318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2807595" y="1517969"/>
            <a:ext cx="731520" cy="731520"/>
          </a:xfrm>
          <a:prstGeom prst="triangle">
            <a:avLst>
              <a:gd name="adj" fmla="val 0"/>
            </a:avLst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07595" y="2249488"/>
            <a:ext cx="731520" cy="37236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51" name="Isosceles Triangle 50"/>
          <p:cNvSpPr/>
          <p:nvPr/>
        </p:nvSpPr>
        <p:spPr>
          <a:xfrm rot="5400000">
            <a:off x="1926117" y="3368793"/>
            <a:ext cx="392182" cy="826785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52" name="Isosceles Triangle 51"/>
          <p:cNvSpPr/>
          <p:nvPr/>
        </p:nvSpPr>
        <p:spPr>
          <a:xfrm rot="16200000">
            <a:off x="827773" y="3574002"/>
            <a:ext cx="457200" cy="457200"/>
          </a:xfrm>
          <a:prstGeom prst="triangl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cxnSp>
        <p:nvCxnSpPr>
          <p:cNvPr id="55" name="Connector: Curved 54"/>
          <p:cNvCxnSpPr>
            <a:cxnSpLocks/>
            <a:stCxn id="2" idx="1"/>
            <a:endCxn id="52" idx="0"/>
          </p:cNvCxnSpPr>
          <p:nvPr/>
        </p:nvCxnSpPr>
        <p:spPr>
          <a:xfrm rot="10800000" flipH="1" flipV="1">
            <a:off x="603285" y="2934744"/>
            <a:ext cx="224488" cy="867857"/>
          </a:xfrm>
          <a:prstGeom prst="curvedConnector3">
            <a:avLst>
              <a:gd name="adj1" fmla="val -1018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sosceles Triangle 56"/>
          <p:cNvSpPr/>
          <p:nvPr/>
        </p:nvSpPr>
        <p:spPr>
          <a:xfrm rot="16537551">
            <a:off x="1086813" y="1997945"/>
            <a:ext cx="922041" cy="27821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16200000">
            <a:off x="1527435" y="963982"/>
            <a:ext cx="731520" cy="1828800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 rot="2700000">
            <a:off x="1581657" y="1620950"/>
            <a:ext cx="9144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cxnSp>
        <p:nvCxnSpPr>
          <p:cNvPr id="69" name="Straight Connector 68"/>
          <p:cNvCxnSpPr>
            <a:cxnSpLocks/>
            <a:stCxn id="29" idx="3"/>
            <a:endCxn id="29" idx="1"/>
          </p:cNvCxnSpPr>
          <p:nvPr/>
        </p:nvCxnSpPr>
        <p:spPr>
          <a:xfrm flipH="1">
            <a:off x="701883" y="1885542"/>
            <a:ext cx="2838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/>
          <p:cNvCxnSpPr>
            <a:cxnSpLocks/>
            <a:stCxn id="29" idx="1"/>
            <a:endCxn id="165" idx="1"/>
          </p:cNvCxnSpPr>
          <p:nvPr/>
        </p:nvCxnSpPr>
        <p:spPr>
          <a:xfrm rot="10800000" flipH="1" flipV="1">
            <a:off x="701883" y="1885541"/>
            <a:ext cx="6338076" cy="5199"/>
          </a:xfrm>
          <a:prstGeom prst="curvedConnector5">
            <a:avLst>
              <a:gd name="adj1" fmla="val -5130"/>
              <a:gd name="adj2" fmla="val -26365263"/>
              <a:gd name="adj3" fmla="val 10360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365511" y="1139611"/>
            <a:ext cx="457200" cy="12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84" name="Rectangle: Rounded Corners 83"/>
          <p:cNvSpPr/>
          <p:nvPr/>
        </p:nvSpPr>
        <p:spPr>
          <a:xfrm>
            <a:off x="1120196" y="874333"/>
            <a:ext cx="935027" cy="27432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321680" y="1268372"/>
            <a:ext cx="548640" cy="2743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10x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51872" y="3465348"/>
            <a:ext cx="2787244" cy="661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cxnSp>
        <p:nvCxnSpPr>
          <p:cNvPr id="209" name="Straight Arrow Connector 208"/>
          <p:cNvCxnSpPr>
            <a:cxnSpLocks/>
          </p:cNvCxnSpPr>
          <p:nvPr/>
        </p:nvCxnSpPr>
        <p:spPr>
          <a:xfrm flipV="1">
            <a:off x="1308374" y="3779120"/>
            <a:ext cx="9144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651637" y="3560463"/>
            <a:ext cx="9144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cxnSp>
        <p:nvCxnSpPr>
          <p:cNvPr id="212" name="Straight Arrow Connector 211"/>
          <p:cNvCxnSpPr>
            <a:cxnSpLocks/>
          </p:cNvCxnSpPr>
          <p:nvPr/>
        </p:nvCxnSpPr>
        <p:spPr>
          <a:xfrm flipH="1">
            <a:off x="1863727" y="1869901"/>
            <a:ext cx="9144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rapezoid 102">
            <a:extLst>
              <a:ext uri="{FF2B5EF4-FFF2-40B4-BE49-F238E27FC236}">
                <a16:creationId xmlns:a16="http://schemas.microsoft.com/office/drawing/2014/main" id="{5FC8601B-9FFB-419E-AA88-876BBF698199}"/>
              </a:ext>
            </a:extLst>
          </p:cNvPr>
          <p:cNvSpPr/>
          <p:nvPr/>
        </p:nvSpPr>
        <p:spPr>
          <a:xfrm rot="10800000">
            <a:off x="2799753" y="2648896"/>
            <a:ext cx="732375" cy="1269183"/>
          </a:xfrm>
          <a:prstGeom prst="trapezoid">
            <a:avLst>
              <a:gd name="adj" fmla="val 33907"/>
            </a:avLst>
          </a:prstGeom>
          <a:solidFill>
            <a:srgbClr val="FF0000">
              <a:alpha val="49804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cxnSp>
        <p:nvCxnSpPr>
          <p:cNvPr id="208" name="Straight Arrow Connector 207"/>
          <p:cNvCxnSpPr>
            <a:cxnSpLocks/>
          </p:cNvCxnSpPr>
          <p:nvPr/>
        </p:nvCxnSpPr>
        <p:spPr>
          <a:xfrm flipV="1">
            <a:off x="3170324" y="1998364"/>
            <a:ext cx="1" cy="158298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 rot="5400000">
            <a:off x="3129781" y="2189456"/>
            <a:ext cx="91440" cy="914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FE72F623-19F7-42C3-AB92-668FF6BE064B}"/>
              </a:ext>
            </a:extLst>
          </p:cNvPr>
          <p:cNvSpPr/>
          <p:nvPr/>
        </p:nvSpPr>
        <p:spPr>
          <a:xfrm rot="9999163" flipH="1">
            <a:off x="2546340" y="3677638"/>
            <a:ext cx="862475" cy="241640"/>
          </a:xfrm>
          <a:prstGeom prst="triangle">
            <a:avLst>
              <a:gd name="adj" fmla="val 54925"/>
            </a:avLst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24AAA606-302D-47CD-8530-DD3314C19EE5}"/>
              </a:ext>
            </a:extLst>
          </p:cNvPr>
          <p:cNvSpPr/>
          <p:nvPr/>
        </p:nvSpPr>
        <p:spPr>
          <a:xfrm rot="7892926">
            <a:off x="3054184" y="3821306"/>
            <a:ext cx="423454" cy="150656"/>
          </a:xfrm>
          <a:prstGeom prst="triangle">
            <a:avLst>
              <a:gd name="adj" fmla="val 43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 rot="2700000">
            <a:off x="3182158" y="3552202"/>
            <a:ext cx="9144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C36E4FBB-8372-4DB8-B928-F1DA87A2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 flipV="1">
            <a:off x="4114054" y="1427652"/>
            <a:ext cx="914400" cy="914794"/>
          </a:xfrm>
          <a:prstGeom prst="rect">
            <a:avLst/>
          </a:prstGeom>
        </p:spPr>
      </p:pic>
      <p:sp>
        <p:nvSpPr>
          <p:cNvPr id="153" name="Isosceles Triangle 152">
            <a:extLst>
              <a:ext uri="{FF2B5EF4-FFF2-40B4-BE49-F238E27FC236}">
                <a16:creationId xmlns:a16="http://schemas.microsoft.com/office/drawing/2014/main" id="{8BEB8FCB-D9BD-4F70-9A58-5B5E84A125BA}"/>
              </a:ext>
            </a:extLst>
          </p:cNvPr>
          <p:cNvSpPr/>
          <p:nvPr/>
        </p:nvSpPr>
        <p:spPr>
          <a:xfrm flipH="1">
            <a:off x="4203151" y="1519289"/>
            <a:ext cx="731520" cy="731520"/>
          </a:xfrm>
          <a:prstGeom prst="triangle">
            <a:avLst>
              <a:gd name="adj" fmla="val 0"/>
            </a:avLst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E307172-A5AB-4CE3-855A-8E74F4A4E8F6}"/>
              </a:ext>
            </a:extLst>
          </p:cNvPr>
          <p:cNvSpPr/>
          <p:nvPr/>
        </p:nvSpPr>
        <p:spPr>
          <a:xfrm flipH="1">
            <a:off x="4203151" y="2250808"/>
            <a:ext cx="731520" cy="37236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58" name="Trapezoid 157">
            <a:extLst>
              <a:ext uri="{FF2B5EF4-FFF2-40B4-BE49-F238E27FC236}">
                <a16:creationId xmlns:a16="http://schemas.microsoft.com/office/drawing/2014/main" id="{DB7056D9-7BE2-4BB1-BCD0-FC2E1FABE19F}"/>
              </a:ext>
            </a:extLst>
          </p:cNvPr>
          <p:cNvSpPr/>
          <p:nvPr/>
        </p:nvSpPr>
        <p:spPr>
          <a:xfrm rot="10800000" flipH="1">
            <a:off x="4195309" y="2650216"/>
            <a:ext cx="732375" cy="1269183"/>
          </a:xfrm>
          <a:prstGeom prst="trapezoid">
            <a:avLst>
              <a:gd name="adj" fmla="val 33907"/>
            </a:avLst>
          </a:prstGeom>
          <a:solidFill>
            <a:srgbClr val="FF0000">
              <a:alpha val="49804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0545778-94BB-40E6-9A76-7524FBD4AE1D}"/>
              </a:ext>
            </a:extLst>
          </p:cNvPr>
          <p:cNvCxnSpPr>
            <a:cxnSpLocks/>
          </p:cNvCxnSpPr>
          <p:nvPr/>
        </p:nvCxnSpPr>
        <p:spPr>
          <a:xfrm flipH="1">
            <a:off x="4565880" y="1999684"/>
            <a:ext cx="1" cy="158298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9D470B39-FA7E-4567-9AE1-E261DBE20E9E}"/>
              </a:ext>
            </a:extLst>
          </p:cNvPr>
          <p:cNvSpPr/>
          <p:nvPr/>
        </p:nvSpPr>
        <p:spPr>
          <a:xfrm rot="16200000" flipH="1">
            <a:off x="4525337" y="2190776"/>
            <a:ext cx="91440" cy="914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49348131-CCD2-4394-AFDB-6FBF7D55B472}"/>
              </a:ext>
            </a:extLst>
          </p:cNvPr>
          <p:cNvSpPr/>
          <p:nvPr/>
        </p:nvSpPr>
        <p:spPr>
          <a:xfrm rot="11600837">
            <a:off x="4319721" y="3678958"/>
            <a:ext cx="862475" cy="241640"/>
          </a:xfrm>
          <a:prstGeom prst="triangle">
            <a:avLst>
              <a:gd name="adj" fmla="val 54925"/>
            </a:avLst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id="{A0B4997A-7C82-4C11-87D6-8873729AD2A1}"/>
              </a:ext>
            </a:extLst>
          </p:cNvPr>
          <p:cNvSpPr/>
          <p:nvPr/>
        </p:nvSpPr>
        <p:spPr>
          <a:xfrm rot="13707074" flipH="1">
            <a:off x="4268765" y="3819451"/>
            <a:ext cx="423454" cy="150656"/>
          </a:xfrm>
          <a:prstGeom prst="triangle">
            <a:avLst>
              <a:gd name="adj" fmla="val 43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9AC572E-FDAF-4846-B372-4095D0DA9BCD}"/>
              </a:ext>
            </a:extLst>
          </p:cNvPr>
          <p:cNvSpPr/>
          <p:nvPr/>
        </p:nvSpPr>
        <p:spPr>
          <a:xfrm rot="18900000" flipH="1">
            <a:off x="4450549" y="3541189"/>
            <a:ext cx="9144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54E815E-9984-469F-BEF8-8FC83333D89B}"/>
              </a:ext>
            </a:extLst>
          </p:cNvPr>
          <p:cNvSpPr/>
          <p:nvPr/>
        </p:nvSpPr>
        <p:spPr>
          <a:xfrm flipH="1">
            <a:off x="6756078" y="1585189"/>
            <a:ext cx="283881" cy="6111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D8A8397-B7CD-416F-9F0F-D3E2C8C34330}"/>
              </a:ext>
            </a:extLst>
          </p:cNvPr>
          <p:cNvSpPr/>
          <p:nvPr/>
        </p:nvSpPr>
        <p:spPr>
          <a:xfrm flipH="1">
            <a:off x="6760051" y="1737739"/>
            <a:ext cx="72213" cy="318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D67CA5B-03D7-4317-8B07-3A3B2FA07116}"/>
              </a:ext>
            </a:extLst>
          </p:cNvPr>
          <p:cNvCxnSpPr>
            <a:cxnSpLocks/>
          </p:cNvCxnSpPr>
          <p:nvPr/>
        </p:nvCxnSpPr>
        <p:spPr>
          <a:xfrm>
            <a:off x="6756078" y="1890741"/>
            <a:ext cx="2838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10EBA4B-040B-434B-999D-0CA11684B101}"/>
              </a:ext>
            </a:extLst>
          </p:cNvPr>
          <p:cNvSpPr/>
          <p:nvPr/>
        </p:nvSpPr>
        <p:spPr>
          <a:xfrm flipH="1">
            <a:off x="5849351" y="1134966"/>
            <a:ext cx="457200" cy="12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C81EC439-E1FD-4E7F-8389-06C9794A9FC0}"/>
              </a:ext>
            </a:extLst>
          </p:cNvPr>
          <p:cNvSpPr/>
          <p:nvPr/>
        </p:nvSpPr>
        <p:spPr>
          <a:xfrm flipH="1">
            <a:off x="5521382" y="861655"/>
            <a:ext cx="1075964" cy="27432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Near Field</a:t>
            </a:r>
          </a:p>
        </p:txBody>
      </p:sp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id="{B379ADDD-A3E2-41C6-8A6B-4D36FFF3DD0C}"/>
              </a:ext>
            </a:extLst>
          </p:cNvPr>
          <p:cNvSpPr/>
          <p:nvPr/>
        </p:nvSpPr>
        <p:spPr>
          <a:xfrm rot="10800000" flipH="1">
            <a:off x="5886781" y="1548988"/>
            <a:ext cx="385574" cy="906154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cs typeface="Times New Roman" panose="02020603050405020304" pitchFamily="18" charset="0"/>
            </a:endParaRPr>
          </a:p>
        </p:txBody>
      </p:sp>
      <p:sp>
        <p:nvSpPr>
          <p:cNvPr id="179" name="Isosceles Triangle 178">
            <a:extLst>
              <a:ext uri="{FF2B5EF4-FFF2-40B4-BE49-F238E27FC236}">
                <a16:creationId xmlns:a16="http://schemas.microsoft.com/office/drawing/2014/main" id="{6F4087A2-3AB1-4B41-83A4-CBE0EA3E3955}"/>
              </a:ext>
            </a:extLst>
          </p:cNvPr>
          <p:cNvSpPr/>
          <p:nvPr/>
        </p:nvSpPr>
        <p:spPr>
          <a:xfrm rot="5062449" flipH="1">
            <a:off x="5637202" y="2025555"/>
            <a:ext cx="922041" cy="27821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BC9F54B-74D5-4276-9A91-3E4DAC6039F8}"/>
              </a:ext>
            </a:extLst>
          </p:cNvPr>
          <p:cNvSpPr/>
          <p:nvPr/>
        </p:nvSpPr>
        <p:spPr>
          <a:xfrm flipH="1">
            <a:off x="5797194" y="1267811"/>
            <a:ext cx="548640" cy="2743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10x</a:t>
            </a:r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A5A2F89F-910C-4FAA-9F87-AAC99CE8F251}"/>
              </a:ext>
            </a:extLst>
          </p:cNvPr>
          <p:cNvSpPr/>
          <p:nvPr/>
        </p:nvSpPr>
        <p:spPr>
          <a:xfrm rot="5400000" flipH="1">
            <a:off x="5483590" y="976482"/>
            <a:ext cx="731520" cy="1828800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cs typeface="Times New Roman" panose="02020603050405020304" pitchFamily="18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F21048B-26E4-4396-A075-6FDA5E304551}"/>
              </a:ext>
            </a:extLst>
          </p:cNvPr>
          <p:cNvSpPr/>
          <p:nvPr/>
        </p:nvSpPr>
        <p:spPr>
          <a:xfrm rot="18900000" flipH="1">
            <a:off x="5972191" y="1649263"/>
            <a:ext cx="9144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603285" y="2672158"/>
            <a:ext cx="1260442" cy="52517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Light Source Selection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5292181-9CC5-4FA0-B920-460DF85708EB}"/>
              </a:ext>
            </a:extLst>
          </p:cNvPr>
          <p:cNvCxnSpPr>
            <a:cxnSpLocks/>
          </p:cNvCxnSpPr>
          <p:nvPr/>
        </p:nvCxnSpPr>
        <p:spPr>
          <a:xfrm flipH="1">
            <a:off x="4927684" y="1892028"/>
            <a:ext cx="9144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27DC649-615B-425F-9FC7-2EFA3143C7EE}"/>
              </a:ext>
            </a:extLst>
          </p:cNvPr>
          <p:cNvSpPr/>
          <p:nvPr/>
        </p:nvSpPr>
        <p:spPr>
          <a:xfrm flipH="1">
            <a:off x="6056640" y="3584525"/>
            <a:ext cx="393192" cy="393192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81" name="Isosceles Triangle 180">
            <a:extLst>
              <a:ext uri="{FF2B5EF4-FFF2-40B4-BE49-F238E27FC236}">
                <a16:creationId xmlns:a16="http://schemas.microsoft.com/office/drawing/2014/main" id="{005D56E1-7A82-40EC-B5A3-98191351B41E}"/>
              </a:ext>
            </a:extLst>
          </p:cNvPr>
          <p:cNvSpPr/>
          <p:nvPr/>
        </p:nvSpPr>
        <p:spPr>
          <a:xfrm rot="16200000" flipH="1">
            <a:off x="5407389" y="3368375"/>
            <a:ext cx="392182" cy="826785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E8C19F9-67F5-47CC-97A8-FBA2904CB24D}"/>
              </a:ext>
            </a:extLst>
          </p:cNvPr>
          <p:cNvCxnSpPr>
            <a:cxnSpLocks/>
          </p:cNvCxnSpPr>
          <p:nvPr/>
        </p:nvCxnSpPr>
        <p:spPr>
          <a:xfrm flipV="1">
            <a:off x="5473258" y="3767253"/>
            <a:ext cx="9144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18FAB3BF-202C-42DD-8FB0-7E528D1C566E}"/>
              </a:ext>
            </a:extLst>
          </p:cNvPr>
          <p:cNvSpPr/>
          <p:nvPr/>
        </p:nvSpPr>
        <p:spPr>
          <a:xfrm>
            <a:off x="5982480" y="3541189"/>
            <a:ext cx="9144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1D61F24-5AD2-4AD2-9008-A0427752CA18}"/>
              </a:ext>
            </a:extLst>
          </p:cNvPr>
          <p:cNvSpPr/>
          <p:nvPr/>
        </p:nvSpPr>
        <p:spPr>
          <a:xfrm rot="5400000" flipH="1">
            <a:off x="6293688" y="3719898"/>
            <a:ext cx="441565" cy="12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cs typeface="Times New Roman" panose="02020603050405020304" pitchFamily="18" charset="0"/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D6C6A583-837B-45BF-8F69-F7629E2A89A1}"/>
              </a:ext>
            </a:extLst>
          </p:cNvPr>
          <p:cNvSpPr/>
          <p:nvPr/>
        </p:nvSpPr>
        <p:spPr>
          <a:xfrm flipH="1">
            <a:off x="6583183" y="3500344"/>
            <a:ext cx="635763" cy="56642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Far Field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60CC246-30A9-4890-AECB-6AEEC4E54496}"/>
              </a:ext>
            </a:extLst>
          </p:cNvPr>
          <p:cNvSpPr/>
          <p:nvPr/>
        </p:nvSpPr>
        <p:spPr>
          <a:xfrm>
            <a:off x="3173355" y="429610"/>
            <a:ext cx="1353424" cy="6111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Agitation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3E706-010B-4DD8-97E3-81BF002A2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5" t="17267" r="415" b="5384"/>
          <a:stretch/>
        </p:blipFill>
        <p:spPr>
          <a:xfrm rot="10800000">
            <a:off x="7645372" y="491005"/>
            <a:ext cx="4280236" cy="24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0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>
            <a:off x="10060889" y="82703"/>
            <a:ext cx="1828800" cy="1828800"/>
          </a:xfrm>
          <a:prstGeom prst="triangle">
            <a:avLst>
              <a:gd name="adj" fmla="val 0"/>
            </a:avLst>
          </a:prstGeom>
          <a:gradFill>
            <a:gsLst>
              <a:gs pos="50000">
                <a:schemeClr val="bg1">
                  <a:lumMod val="85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2700000">
            <a:off x="9690599" y="880143"/>
            <a:ext cx="2586314" cy="2339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3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AD16C-AFE6-4A8C-87AD-97F0E5909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7" b="17543"/>
          <a:stretch/>
        </p:blipFill>
        <p:spPr>
          <a:xfrm rot="10800000">
            <a:off x="1524000" y="1203158"/>
            <a:ext cx="9144000" cy="4379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95E8E-B8E9-44C0-ABC7-36749BD5CC9B}"/>
              </a:ext>
            </a:extLst>
          </p:cNvPr>
          <p:cNvSpPr txBox="1"/>
          <p:nvPr/>
        </p:nvSpPr>
        <p:spPr>
          <a:xfrm>
            <a:off x="8416758" y="1802062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Agitator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3549B-2DAF-4677-9EC8-062D9D4F1C70}"/>
              </a:ext>
            </a:extLst>
          </p:cNvPr>
          <p:cNvSpPr txBox="1"/>
          <p:nvPr/>
        </p:nvSpPr>
        <p:spPr>
          <a:xfrm>
            <a:off x="4596064" y="1911683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Circular Agitator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4524A-E7D5-4E9D-A7E9-33241C1203CB}"/>
              </a:ext>
            </a:extLst>
          </p:cNvPr>
          <p:cNvSpPr txBox="1"/>
          <p:nvPr/>
        </p:nvSpPr>
        <p:spPr>
          <a:xfrm>
            <a:off x="1866232" y="1499572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Counterweight</a:t>
            </a:r>
          </a:p>
        </p:txBody>
      </p:sp>
    </p:spTree>
    <p:extLst>
      <p:ext uri="{BB962C8B-B14F-4D97-AF65-F5344CB8AC3E}">
        <p14:creationId xmlns:p14="http://schemas.microsoft.com/office/powerpoint/2010/main" val="4245349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17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Petersburg</dc:creator>
  <cp:lastModifiedBy>Ryan Petersburg</cp:lastModifiedBy>
  <cp:revision>36</cp:revision>
  <dcterms:created xsi:type="dcterms:W3CDTF">2017-02-21T15:59:12Z</dcterms:created>
  <dcterms:modified xsi:type="dcterms:W3CDTF">2017-06-29T18:05:09Z</dcterms:modified>
</cp:coreProperties>
</file>